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25"/>
  </p:handoutMasterIdLst>
  <p:sldIdLst>
    <p:sldId id="310" r:id="rId2"/>
    <p:sldId id="262" r:id="rId3"/>
    <p:sldId id="301" r:id="rId4"/>
    <p:sldId id="313" r:id="rId5"/>
    <p:sldId id="322" r:id="rId6"/>
    <p:sldId id="302" r:id="rId7"/>
    <p:sldId id="306" r:id="rId8"/>
    <p:sldId id="327" r:id="rId9"/>
    <p:sldId id="328" r:id="rId10"/>
    <p:sldId id="303" r:id="rId11"/>
    <p:sldId id="329" r:id="rId12"/>
    <p:sldId id="331" r:id="rId13"/>
    <p:sldId id="330" r:id="rId14"/>
    <p:sldId id="324" r:id="rId15"/>
    <p:sldId id="325" r:id="rId16"/>
    <p:sldId id="332" r:id="rId17"/>
    <p:sldId id="333" r:id="rId18"/>
    <p:sldId id="326" r:id="rId19"/>
    <p:sldId id="337" r:id="rId20"/>
    <p:sldId id="334" r:id="rId21"/>
    <p:sldId id="335" r:id="rId22"/>
    <p:sldId id="336" r:id="rId23"/>
    <p:sldId id="323" r:id="rId24"/>
  </p:sldIdLst>
  <p:sldSz cx="12192000" cy="6858000"/>
  <p:notesSz cx="6858000" cy="9144000"/>
  <p:embeddedFontLst>
    <p:embeddedFont>
      <p:font typeface="Pretendard SemiBold" panose="02000703000000020004" pitchFamily="2" charset="-127"/>
      <p:bold r:id="rId26"/>
    </p:embeddedFont>
    <p:embeddedFont>
      <p:font typeface="Pretendard ExtraBold" panose="02000903000000020004" pitchFamily="2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Pretendard Light" panose="02000403000000020004" pitchFamily="2" charset="-127"/>
      <p:regular r:id="rId30"/>
    </p:embeddedFont>
    <p:embeddedFont>
      <p:font typeface="Pretendard Medium" panose="02000603000000020004" pitchFamily="2" charset="-127"/>
      <p:regular r:id="rId31"/>
    </p:embeddedFont>
    <p:embeddedFont>
      <p:font typeface="Arial Unicode MS" panose="020B0604020202020204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310"/>
            <p14:sldId id="262"/>
          </p14:sldIdLst>
        </p14:section>
        <p14:section name="소제목 표지" id="{E66F2113-6FFA-4364-A8C0-BE665FAC21BC}">
          <p14:sldIdLst/>
        </p14:section>
        <p14:section name="발표 스타일" id="{C38C02E4-11D5-42F5-893A-E6BF36DD56B9}">
          <p14:sldIdLst>
            <p14:sldId id="301"/>
            <p14:sldId id="313"/>
            <p14:sldId id="322"/>
            <p14:sldId id="302"/>
            <p14:sldId id="306"/>
            <p14:sldId id="327"/>
            <p14:sldId id="328"/>
            <p14:sldId id="303"/>
            <p14:sldId id="329"/>
            <p14:sldId id="331"/>
            <p14:sldId id="330"/>
            <p14:sldId id="324"/>
            <p14:sldId id="325"/>
            <p14:sldId id="332"/>
            <p14:sldId id="333"/>
            <p14:sldId id="326"/>
            <p14:sldId id="337"/>
            <p14:sldId id="334"/>
            <p14:sldId id="335"/>
            <p14:sldId id="336"/>
          </p14:sldIdLst>
        </p14:section>
        <p14:section name="발표 및 보고서 스타일" id="{5F902FA6-5113-4F91-AC77-13F3243B18A9}">
          <p14:sldIdLst/>
        </p14:section>
        <p14:section name="마지막" id="{0A9151A7-1FDD-4606-B7F8-A63B772563CC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4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10215881" y="178158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고영승의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WEB PROJECT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3296195" y="2585190"/>
            <a:ext cx="5599610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GROOME</a:t>
            </a:r>
            <a:endParaRPr lang="ko-KR" altLang="en-US" sz="1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880" y="-74815"/>
            <a:ext cx="12460778" cy="69328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1528300" y="2385550"/>
            <a:ext cx="91353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ZANDI</a:t>
            </a:r>
            <a:r>
              <a:rPr lang="ko-KR" altLang="en-US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</a:t>
            </a:r>
            <a:endParaRPr lang="ko-KR" altLang="en-US" sz="72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4060045" y="3361396"/>
            <a:ext cx="362970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2022 WEB SERVICE 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3595230" y="6108023"/>
            <a:ext cx="4559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Developer. YOUNG SEUNG GO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6797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0750A13-D101-A466-4F7A-45BA7A6CB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01" y="1783353"/>
            <a:ext cx="7979198" cy="403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826869" y="3691622"/>
            <a:ext cx="1487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커밋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기록 리스트 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1546138" y="4214842"/>
            <a:ext cx="1254727" cy="96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9912819" y="3568449"/>
            <a:ext cx="159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해당하는 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오늘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커밋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여부 판별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6639697" y="2215978"/>
            <a:ext cx="4070842" cy="13524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 err="1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레파지토리</a:t>
            </a:r>
            <a:endParaRPr lang="ko-KR" altLang="en-US" sz="2267" dirty="0">
              <a:solidFill>
                <a:srgbClr val="354DC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09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F62C1EF-32E0-22D3-9CB0-C1C8D986F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3" y="980301"/>
            <a:ext cx="8057122" cy="5116612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D967C98-D9E5-A205-2849-C392658D9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08" y="2427316"/>
            <a:ext cx="6326779" cy="42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5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281F2D8-1DB0-205A-5B7E-9475982E84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88" y="1202542"/>
            <a:ext cx="5045675" cy="279168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4CB63EE-CB77-55CB-9BF1-20409B49FE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88" y="3864954"/>
            <a:ext cx="4534930" cy="278981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8A849B7-B7A3-0C1F-E2CE-3EEF98529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5" y="1112207"/>
            <a:ext cx="6023415" cy="53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04C2084-2CF8-2C14-99D1-F38F71057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1" y="1010836"/>
            <a:ext cx="6546707" cy="551465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3DD2ADC-9831-230B-0A24-10CB87177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49" y="2186501"/>
            <a:ext cx="5755765" cy="31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15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7721B8-6882-4EB4-4030-EE141E350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95" y="2097950"/>
            <a:ext cx="10317838" cy="3642352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588843" y="6525491"/>
            <a:ext cx="2603157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642552" y="3164982"/>
            <a:ext cx="1647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생성된 스터디가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없으면 메시지 생성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  <a:stCxn id="18" idx="3"/>
          </p:cNvCxnSpPr>
          <p:nvPr/>
        </p:nvCxnSpPr>
        <p:spPr>
          <a:xfrm flipV="1">
            <a:off x="2290120" y="3026733"/>
            <a:ext cx="2767912" cy="3998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8649730" y="5013564"/>
            <a:ext cx="2858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Input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창을 통해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Study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 가능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이름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인원제한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 기간을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설정할 수 있다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7850659" y="4201297"/>
            <a:ext cx="2228336" cy="8122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BB194E7-789F-742D-C573-F870520CFBAF}"/>
              </a:ext>
            </a:extLst>
          </p:cNvPr>
          <p:cNvSpPr txBox="1"/>
          <p:nvPr/>
        </p:nvSpPr>
        <p:spPr>
          <a:xfrm>
            <a:off x="327954" y="1703421"/>
            <a:ext cx="3321408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스터디 방을 개설 및 제거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입장을 할 수 있다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883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A7F03737-9085-9B46-CED9-764BC3F951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76474"/>
            <a:ext cx="8941744" cy="434620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30032" y="6525491"/>
            <a:ext cx="2561968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1056944" y="4776335"/>
            <a:ext cx="1984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 출석률을 달성하면 해당하는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스더티방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이름의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잔디를 받는다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  <a:stCxn id="18" idx="3"/>
          </p:cNvCxnSpPr>
          <p:nvPr/>
        </p:nvCxnSpPr>
        <p:spPr>
          <a:xfrm flipV="1">
            <a:off x="3041730" y="2833816"/>
            <a:ext cx="2996605" cy="23118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9150270" y="5038278"/>
            <a:ext cx="1790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생성된 스터디 방들은 이름과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입장인원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남은 기간들을 보여준다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7867670" y="4077730"/>
            <a:ext cx="2177657" cy="9605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</p:spTree>
    <p:extLst>
      <p:ext uri="{BB962C8B-B14F-4D97-AF65-F5344CB8AC3E}">
        <p14:creationId xmlns:p14="http://schemas.microsoft.com/office/powerpoint/2010/main" val="2483960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1F34765-7E45-C374-5E2A-F2196ACD76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24" y="4256220"/>
            <a:ext cx="3934303" cy="251946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3F69AF4-5960-69CE-7DCE-AABB98F1A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24" y="955586"/>
            <a:ext cx="4403860" cy="333358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7E87509-3366-45B3-4902-52A15280A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42" y="955586"/>
            <a:ext cx="5502874" cy="57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7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D0D8AFB-537E-D76F-412E-21EE32C681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2" y="1466596"/>
            <a:ext cx="6277232" cy="3229262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63E7D08-FB98-2B23-8D6F-A565F32B1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84" y="1112170"/>
            <a:ext cx="5085181" cy="541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8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98" y="1564650"/>
            <a:ext cx="9128242" cy="478894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9529" y="6525491"/>
            <a:ext cx="241832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883949" y="5619992"/>
            <a:ext cx="198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코멘트를 작성할 수 있다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2868735" y="5773881"/>
            <a:ext cx="6982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EA3F46-45A9-33CE-674C-D2247AB6D14B}"/>
              </a:ext>
            </a:extLst>
          </p:cNvPr>
          <p:cNvSpPr txBox="1"/>
          <p:nvPr/>
        </p:nvSpPr>
        <p:spPr>
          <a:xfrm>
            <a:off x="970446" y="4077730"/>
            <a:ext cx="1984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해당하는 스터디에 입장한 사람의 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출석률을 보여준다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E8DCC4E4-C17F-AC08-F4A5-6156DCE61C5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962839" y="3291840"/>
            <a:ext cx="381350" cy="7858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271922F-7CC6-F4E1-C184-818E3520F867}"/>
              </a:ext>
            </a:extLst>
          </p:cNvPr>
          <p:cNvSpPr txBox="1"/>
          <p:nvPr/>
        </p:nvSpPr>
        <p:spPr>
          <a:xfrm>
            <a:off x="7438768" y="1245926"/>
            <a:ext cx="219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코멘트 기록이 </a:t>
            </a:r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없을때는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기록이 없다 표시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E4B85FBC-EAE0-B28E-F731-13402F422358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7714211" y="1769146"/>
            <a:ext cx="824308" cy="9574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015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835D955-5194-16CE-8424-376CDEEB1C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4" y="1489397"/>
            <a:ext cx="9341708" cy="500068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9529" y="6525491"/>
            <a:ext cx="241832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9948989" y="4816394"/>
            <a:ext cx="179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작성된 코멘트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출력한다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9638270" y="4077730"/>
            <a:ext cx="1205776" cy="7386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EA3F46-45A9-33CE-674C-D2247AB6D14B}"/>
              </a:ext>
            </a:extLst>
          </p:cNvPr>
          <p:cNvSpPr txBox="1"/>
          <p:nvPr/>
        </p:nvSpPr>
        <p:spPr>
          <a:xfrm>
            <a:off x="995384" y="4376988"/>
            <a:ext cx="1984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하루에 한번 코멘트를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올리면 출석률이 갱신된다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E8DCC4E4-C17F-AC08-F4A5-6156DCE61C5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987777" y="3724102"/>
            <a:ext cx="576207" cy="6528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271922F-7CC6-F4E1-C184-818E3520F867}"/>
              </a:ext>
            </a:extLst>
          </p:cNvPr>
          <p:cNvSpPr txBox="1"/>
          <p:nvPr/>
        </p:nvSpPr>
        <p:spPr>
          <a:xfrm>
            <a:off x="7438768" y="1245926"/>
            <a:ext cx="219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스터디방의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남은기간과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스터디방의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정보를 보여준다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E4B85FBC-EAE0-B28E-F731-13402F422358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7499100" y="1769146"/>
            <a:ext cx="1039419" cy="3891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73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08659F1-52EF-7D00-5586-B7FB3A56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7914"/>
            <a:ext cx="6091728" cy="3174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1" y="1174826"/>
            <a:ext cx="3624847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ZANDI</a:t>
            </a:r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PROJECT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613557" y="6525491"/>
            <a:ext cx="2578443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561" y="1743962"/>
            <a:ext cx="4287674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 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공부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동기부여를 위한 잔디를 심자</a:t>
            </a: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742" y="5462121"/>
            <a:ext cx="11087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하루에 조금이라도 공부하자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깃 운동으로 시작된 </a:t>
            </a:r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커밋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운동을 동기부여하기 위해 제작되었다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매일매일 공부를 </a:t>
            </a:r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해야하지만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어려움을 겪고 있는 사람들을 모아 스터디를 만들고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보상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잔디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주어 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조금이나마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공부를 더 할 수 있게끔 하는 서비스이다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1142" y="2049943"/>
            <a:ext cx="2095463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기간 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2022.08 ~ 09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142" y="2365613"/>
            <a:ext cx="167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개인 프로젝트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62853" y="235202"/>
            <a:ext cx="4860499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Project - </a:t>
            </a:r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개요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0" y="2152997"/>
            <a:ext cx="194911" cy="19491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2" y="2423989"/>
            <a:ext cx="252400" cy="2524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896C047-CB3D-26C5-5772-3F7DF29E93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50" y="1262674"/>
            <a:ext cx="7606934" cy="40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AA1C814-FFEC-571E-188F-0D9E35DB63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2" y="993428"/>
            <a:ext cx="6751086" cy="3570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8FE29C1-0411-E7EB-767F-747BDFC96C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88" y="2707590"/>
            <a:ext cx="6888153" cy="37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7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DBA45E5-8427-48C7-A283-4B5D945605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2" y="985191"/>
            <a:ext cx="5497363" cy="328200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8D385B9-56B8-2DC8-5E39-9D27C43A2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69" y="3836072"/>
            <a:ext cx="4242746" cy="249334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C8C2878-52D5-889E-AED9-48870C916F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80" y="1134083"/>
            <a:ext cx="5116135" cy="394866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F711863-3D37-47CD-E7AF-4374FE41C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80" y="5165030"/>
            <a:ext cx="3349298" cy="13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51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516B5FA-17B6-A9F5-00DA-E0023CF72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8" y="1062682"/>
            <a:ext cx="5698732" cy="420829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FA1E9A0-6931-2F25-307F-13835DB7F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02" y="2065319"/>
            <a:ext cx="6602558" cy="42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71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10215881" y="178158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고영승의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WEB PROJECT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3296195" y="2585190"/>
            <a:ext cx="5599610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GROOME</a:t>
            </a:r>
            <a:endParaRPr lang="ko-KR" altLang="en-US" sz="1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880" y="-74815"/>
            <a:ext cx="12460778" cy="69328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2107968" y="1895233"/>
            <a:ext cx="787908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2715089" y="3506539"/>
            <a:ext cx="653380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2022 ZANDI PROJECT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3702324" y="6108023"/>
            <a:ext cx="4559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Developer. YOUNG SEUNG GO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6300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환경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38270" y="6525491"/>
            <a:ext cx="2553730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xmlns="" id="{957314EE-34E5-C1E0-23D4-9EFDB3DA9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03807"/>
              </p:ext>
            </p:extLst>
          </p:nvPr>
        </p:nvGraphicFramePr>
        <p:xfrm>
          <a:off x="1442476" y="1665964"/>
          <a:ext cx="9505272" cy="467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324">
                  <a:extLst>
                    <a:ext uri="{9D8B030D-6E8A-4147-A177-3AD203B41FA5}">
                      <a16:colId xmlns:a16="http://schemas.microsoft.com/office/drawing/2014/main" xmlns="" val="3970307250"/>
                    </a:ext>
                  </a:extLst>
                </a:gridCol>
                <a:gridCol w="5247948">
                  <a:extLst>
                    <a:ext uri="{9D8B030D-6E8A-4147-A177-3AD203B41FA5}">
                      <a16:colId xmlns:a16="http://schemas.microsoft.com/office/drawing/2014/main" xmlns="" val="3493622400"/>
                    </a:ext>
                  </a:extLst>
                </a:gridCol>
              </a:tblGrid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운영체제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1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Windows 11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1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5195772"/>
                  </a:ext>
                </a:extLst>
              </a:tr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u="none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JAVA, JavaScript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u="none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화면 구현 도구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JSP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6630587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프레임워크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STS3(Spring</a:t>
                      </a:r>
                      <a:r>
                        <a:rPr lang="en-US" altLang="ko-KR" sz="1600" b="0" baseline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Tool Suite), </a:t>
                      </a:r>
                      <a:r>
                        <a:rPr lang="en-US" altLang="ko-KR" sz="1600" b="0" dirty="0" err="1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Mybatis</a:t>
                      </a:r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3.5.10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1946646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JDK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11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6036171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DBMS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MySQL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4396793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WAS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Apache Tomcat 9.0.x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291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기능 구성 </a:t>
            </a:r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xmlns="" id="{A79BBDA5-5837-2D5B-8FE1-8A21DD27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396423"/>
              </p:ext>
            </p:extLst>
          </p:nvPr>
        </p:nvGraphicFramePr>
        <p:xfrm>
          <a:off x="1202724" y="1466595"/>
          <a:ext cx="10074875" cy="4645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703">
                  <a:extLst>
                    <a:ext uri="{9D8B030D-6E8A-4147-A177-3AD203B41FA5}">
                      <a16:colId xmlns:a16="http://schemas.microsoft.com/office/drawing/2014/main" xmlns="" val="3970307250"/>
                    </a:ext>
                  </a:extLst>
                </a:gridCol>
                <a:gridCol w="2069313">
                  <a:extLst>
                    <a:ext uri="{9D8B030D-6E8A-4147-A177-3AD203B41FA5}">
                      <a16:colId xmlns:a16="http://schemas.microsoft.com/office/drawing/2014/main" xmlns="" val="3201375531"/>
                    </a:ext>
                  </a:extLst>
                </a:gridCol>
                <a:gridCol w="6110859">
                  <a:extLst>
                    <a:ext uri="{9D8B030D-6E8A-4147-A177-3AD203B41FA5}">
                      <a16:colId xmlns:a16="http://schemas.microsoft.com/office/drawing/2014/main" xmlns="" val="3127841049"/>
                    </a:ext>
                  </a:extLst>
                </a:gridCol>
              </a:tblGrid>
              <a:tr h="90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구분</a:t>
                      </a: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기능</a:t>
                      </a: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상세설명</a:t>
                      </a: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5195772"/>
                  </a:ext>
                </a:extLst>
              </a:tr>
              <a:tr h="46809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 Check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Git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에 해당하는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RepoList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API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통해 불러와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1946646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기록 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해당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에 해당하는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기록을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API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통해 불러와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4771096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해당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의 그날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했는지 안 했는지 체크해서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5870232"/>
                  </a:ext>
                </a:extLst>
              </a:tr>
              <a:tr h="46809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 Room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생성및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제거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방을 직접 생성하며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방에 인원이 없을 시 자동으로 제거된다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5423364"/>
                  </a:ext>
                </a:extLst>
              </a:tr>
              <a:tr h="4680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인원체크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방에 인원이 다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차있으며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 더 이상 인원이 들어갈 수 없다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0975885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남은 기간 체크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스터디 기간을 설정하여 남은 기간을 계산하여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35417089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출석률 체크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comment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남길때마다 출석률이 계산되어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%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6583169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잔디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Trophy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일정 출석률이 넘으면 잔디를 하나씩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trophy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 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0733191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407611" y="6525491"/>
            <a:ext cx="278438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100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6CA3C02-D5C9-746E-55B8-C693642A6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22" y="1466596"/>
            <a:ext cx="5487328" cy="4350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 </a:t>
            </a:r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테이블 설계구조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1" name="표 16">
            <a:extLst>
              <a:ext uri="{FF2B5EF4-FFF2-40B4-BE49-F238E27FC236}">
                <a16:creationId xmlns:a16="http://schemas.microsoft.com/office/drawing/2014/main" xmlns="" id="{8CD8D290-0FD2-505C-499F-CD9CF482F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45137"/>
              </p:ext>
            </p:extLst>
          </p:nvPr>
        </p:nvGraphicFramePr>
        <p:xfrm>
          <a:off x="514132" y="5432654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tbl_join_group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 방에 들어간 유저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cxnSp>
        <p:nvCxnSpPr>
          <p:cNvPr id="152" name="직선 연결선 151"/>
          <p:cNvCxnSpPr>
            <a:cxnSpLocks/>
          </p:cNvCxnSpPr>
          <p:nvPr/>
        </p:nvCxnSpPr>
        <p:spPr>
          <a:xfrm>
            <a:off x="9585261" y="6140221"/>
            <a:ext cx="0" cy="68517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 152"/>
          <p:cNvCxnSpPr>
            <a:cxnSpLocks/>
            <a:endCxn id="151" idx="0"/>
          </p:cNvCxnSpPr>
          <p:nvPr/>
        </p:nvCxnSpPr>
        <p:spPr>
          <a:xfrm flipH="1">
            <a:off x="1987013" y="5025081"/>
            <a:ext cx="3194587" cy="407573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662984" y="6525491"/>
            <a:ext cx="2529016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xmlns="" id="{D9004E9A-879C-3860-342A-258B6B0E9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44950"/>
              </p:ext>
            </p:extLst>
          </p:nvPr>
        </p:nvGraphicFramePr>
        <p:xfrm>
          <a:off x="8526804" y="5432653"/>
          <a:ext cx="2945763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3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tbl_trophy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출석률로 얻은 보상리스트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EDDF8F1F-FE91-C6FD-4414-2D713610D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85937"/>
              </p:ext>
            </p:extLst>
          </p:nvPr>
        </p:nvGraphicFramePr>
        <p:xfrm>
          <a:off x="514131" y="3932981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tbl_repos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유저의 </a:t>
                      </a:r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RepoList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25EF1376-9D6C-4679-2716-859E88F53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37493"/>
              </p:ext>
            </p:extLst>
          </p:nvPr>
        </p:nvGraphicFramePr>
        <p:xfrm>
          <a:off x="8526804" y="3345747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tbl_comment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스터디에 남긴 코멘트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37D31E60-013D-5464-BF00-FBBF102B4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7368"/>
              </p:ext>
            </p:extLst>
          </p:nvPr>
        </p:nvGraphicFramePr>
        <p:xfrm>
          <a:off x="8469141" y="1182995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tbl_group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스터디방</a:t>
                      </a:r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xmlns="" id="{2820F1C8-DAD1-C0A7-C619-E69C6FFF9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294099"/>
              </p:ext>
            </p:extLst>
          </p:nvPr>
        </p:nvGraphicFramePr>
        <p:xfrm>
          <a:off x="514131" y="1506330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tbl_users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유저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E50ADBEE-C05C-248A-47C2-2A6B0736EFF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081319" y="5115327"/>
            <a:ext cx="1918366" cy="317326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33FF9E17-DC04-496C-64EC-99DA49D23A4A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987012" y="3649362"/>
            <a:ext cx="1687064" cy="283619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6DC31A0E-1F00-7E43-86E3-03F506EBA28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987012" y="2557979"/>
            <a:ext cx="1687064" cy="367040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277F54B-22CD-766B-9EDF-0C7A10FD1A25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005384" y="1708819"/>
            <a:ext cx="2463757" cy="95267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22BF6AAA-0196-477D-D02F-F8D4F0FEF32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023654" y="2850292"/>
            <a:ext cx="1976031" cy="495455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633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301D0B8-492C-95A3-D488-B33CB4F4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54" y="1131286"/>
            <a:ext cx="9163050" cy="485775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588843" y="6525491"/>
            <a:ext cx="2603157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메인 페이지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3111540" y="5500279"/>
            <a:ext cx="183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아이디를 가져와 </a:t>
            </a:r>
            <a:r>
              <a:rPr lang="en-US" altLang="ko-KR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RepoList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6" name="직선 화살표 연결선 55"/>
          <p:cNvCxnSpPr>
            <a:cxnSpLocks/>
          </p:cNvCxnSpPr>
          <p:nvPr/>
        </p:nvCxnSpPr>
        <p:spPr>
          <a:xfrm flipV="1">
            <a:off x="4061254" y="4451090"/>
            <a:ext cx="931243" cy="10435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6680512" y="5587948"/>
            <a:ext cx="1915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이동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1" name="직선 화살표 연결선 60"/>
          <p:cNvCxnSpPr>
            <a:cxnSpLocks/>
          </p:cNvCxnSpPr>
          <p:nvPr/>
        </p:nvCxnSpPr>
        <p:spPr>
          <a:xfrm flipH="1" flipV="1">
            <a:off x="6365486" y="4374292"/>
            <a:ext cx="1205087" cy="1120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7954" y="1703421"/>
            <a:ext cx="318960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레파지토리와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스터디 메뉴로 이동할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45713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43" y="1959138"/>
            <a:ext cx="8057422" cy="4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481751" y="6525491"/>
            <a:ext cx="271024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27954" y="1703421"/>
            <a:ext cx="2880759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사용자의 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git-id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git-hub API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사용해 </a:t>
            </a:r>
            <a:r>
              <a:rPr lang="en-US" altLang="ko-KR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RepoList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img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보여준다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590051" y="3966306"/>
            <a:ext cx="18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아이디에 해당하는 </a:t>
            </a:r>
            <a:r>
              <a:rPr lang="en-US" altLang="ko-KR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RepoList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8" name="직선 화살표 연결선 27"/>
          <p:cNvCxnSpPr>
            <a:cxnSpLocks/>
            <a:stCxn id="27" idx="2"/>
          </p:cNvCxnSpPr>
          <p:nvPr/>
        </p:nvCxnSpPr>
        <p:spPr>
          <a:xfrm>
            <a:off x="1504397" y="4489526"/>
            <a:ext cx="1181401" cy="1021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10013475" y="3180514"/>
            <a:ext cx="185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아이디에 해당하는 잔디 이미지 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1" name="직선 화살표 연결선 30"/>
          <p:cNvCxnSpPr>
            <a:cxnSpLocks/>
            <a:stCxn id="30" idx="0"/>
          </p:cNvCxnSpPr>
          <p:nvPr/>
        </p:nvCxnSpPr>
        <p:spPr>
          <a:xfrm flipH="1" flipV="1">
            <a:off x="10013475" y="3018955"/>
            <a:ext cx="925380" cy="1615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 err="1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레파지토리</a:t>
            </a:r>
            <a:endParaRPr lang="ko-KR" altLang="en-US" sz="2267" dirty="0">
              <a:solidFill>
                <a:srgbClr val="354DC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834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2751720-F912-7A48-C8F0-AC592E90A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1" y="1057626"/>
            <a:ext cx="6445854" cy="312719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0D0461C-CAA5-72B6-3837-CBC0CDDED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86" y="3114166"/>
            <a:ext cx="7934112" cy="34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45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1919492-E580-29CE-8D32-1D4080B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2" y="1040045"/>
            <a:ext cx="6132281" cy="553446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0A58A03-329B-C8D3-73E0-FBADF6196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610" y="3807275"/>
            <a:ext cx="6569678" cy="188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92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476</Words>
  <Application>Microsoft Office PowerPoint</Application>
  <PresentationFormat>와이드스크린</PresentationFormat>
  <Paragraphs>139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G마켓 산스 TTF Medium</vt:lpstr>
      <vt:lpstr>Pretendard SemiBold</vt:lpstr>
      <vt:lpstr>Pretendard ExtraBold</vt:lpstr>
      <vt:lpstr>맑은 고딕</vt:lpstr>
      <vt:lpstr>Arial</vt:lpstr>
      <vt:lpstr>Pretendard Light</vt:lpstr>
      <vt:lpstr>Pretendard Medium</vt:lpstr>
      <vt:lpstr>G마켓 산스 TTF Bold</vt:lpstr>
      <vt:lpstr>Arial Unicode MS</vt:lpstr>
      <vt:lpstr>나눔스퀘어 ExtraBold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KS5052</cp:lastModifiedBy>
  <cp:revision>106</cp:revision>
  <dcterms:created xsi:type="dcterms:W3CDTF">2020-02-09T06:06:54Z</dcterms:created>
  <dcterms:modified xsi:type="dcterms:W3CDTF">2022-09-07T01:13:07Z</dcterms:modified>
</cp:coreProperties>
</file>